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66" r:id="rId2"/>
    <p:sldId id="256" r:id="rId3"/>
    <p:sldId id="257" r:id="rId4"/>
    <p:sldId id="258" r:id="rId5"/>
    <p:sldId id="259" r:id="rId6"/>
    <p:sldId id="260" r:id="rId7"/>
    <p:sldId id="263" r:id="rId8"/>
    <p:sldId id="267" r:id="rId9"/>
    <p:sldId id="261" r:id="rId10"/>
    <p:sldId id="262" r:id="rId11"/>
    <p:sldId id="264" r:id="rId12"/>
    <p:sldId id="265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90" d="100"/>
          <a:sy n="90" d="100"/>
        </p:scale>
        <p:origin x="16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805851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1691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840176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348787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653982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660493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618191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06047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26344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113466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34595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CC2C7C-4338-4CA6-8DE0-616ECB4C7003}" type="datetimeFigureOut">
              <a:rPr lang="en-US" smtClean="0"/>
              <a:t>10/6/2020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566AB9-FF26-4AD1-B717-E407121C7772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319135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defTabSz="914400" rtl="1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راهنمایی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در این فایل، مطالبی که نیاز است برای معرفی طرح خود ذکر کنید، در قالب یک مجموعه اسلاید آمده است.</a:t>
            </a:r>
          </a:p>
          <a:p>
            <a:pPr algn="r" rtl="1"/>
            <a:endParaRPr lang="fa-IR" dirty="0">
              <a:cs typeface="B Nazanin" panose="00000400000000000000" pitchFamily="2" charset="-78"/>
            </a:endParaRPr>
          </a:p>
          <a:p>
            <a:pPr algn="r" rtl="1"/>
            <a:r>
              <a:rPr lang="fa-IR" dirty="0">
                <a:cs typeface="B Nazanin" panose="00000400000000000000" pitchFamily="2" charset="-78"/>
              </a:rPr>
              <a:t>نیاز است که در معرفی طرح خود، همه مطالبی که در ادامه آمده است را پوشش دهید و آنها را به صورت نوشتاری به اختصار ذکر کنید.</a:t>
            </a:r>
          </a:p>
          <a:p>
            <a:pPr algn="r" rtl="1"/>
            <a:r>
              <a:rPr lang="fa-IR" dirty="0">
                <a:cs typeface="B Nazanin" panose="00000400000000000000" pitchFamily="2" charset="-78"/>
              </a:rPr>
              <a:t>سپس در صورتی که طرح شما برای ارائه شفاهی برگزیده شد، این مطالب را در روز مسابقه به صورت شفاهی نیز بیان کنید.</a:t>
            </a:r>
          </a:p>
          <a:p>
            <a:pPr algn="r" rtl="1"/>
            <a:endParaRPr lang="fa-IR" dirty="0">
              <a:cs typeface="B Nazanin" panose="00000400000000000000" pitchFamily="2" charset="-78"/>
            </a:endParaRPr>
          </a:p>
          <a:p>
            <a:pPr algn="r" rtl="1"/>
            <a:r>
              <a:rPr lang="fa-IR" dirty="0">
                <a:cs typeface="B Nazanin" panose="00000400000000000000" pitchFamily="2" charset="-78"/>
              </a:rPr>
              <a:t>می توانید این مطالب را طبق سلیقه خود در قالب گرافیکی جذابی بیان کنید و نیاز نیست به قالب این اسلایدها مقید باشید. صرفا نیاز است محتوای خواسته شده را طبق سلیقه خود ذکر کنید.</a:t>
            </a:r>
          </a:p>
          <a:p>
            <a:pPr algn="r" rtl="1"/>
            <a:endParaRPr lang="fa-IR" dirty="0">
              <a:cs typeface="B Nazanin" panose="00000400000000000000" pitchFamily="2" charset="-78"/>
            </a:endParaRPr>
          </a:p>
          <a:p>
            <a:pPr marL="0" indent="0" algn="r" rtl="1">
              <a:buNone/>
            </a:pPr>
            <a:endParaRPr lang="fa-IR" dirty="0">
              <a:cs typeface="B Nazanin" panose="00000400000000000000" pitchFamily="2" charset="-78"/>
            </a:endParaRPr>
          </a:p>
          <a:p>
            <a:pPr algn="r" rtl="1"/>
            <a:endParaRPr lang="fa-IR" dirty="0"/>
          </a:p>
          <a:p>
            <a:pPr algn="r" rtl="1"/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336916957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توصیف چشم انداز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b="1" dirty="0">
                <a:cs typeface="B Nazanin" panose="00000400000000000000" pitchFamily="2" charset="-78"/>
              </a:rPr>
              <a:t>چشم اندازه و آینده کسب و کار خود را چگونه توصیف می‌کنید؟</a:t>
            </a:r>
          </a:p>
          <a:p>
            <a:pPr algn="r" rtl="1"/>
            <a:endParaRPr lang="fa-IR" b="1" dirty="0">
              <a:cs typeface="B Nazanin" panose="00000400000000000000" pitchFamily="2" charset="-78"/>
            </a:endParaRPr>
          </a:p>
          <a:p>
            <a:pPr algn="r" rtl="1"/>
            <a:r>
              <a:rPr lang="fa-IR" b="1" dirty="0">
                <a:cs typeface="B Nazanin" panose="00000400000000000000" pitchFamily="2" charset="-78"/>
              </a:rPr>
              <a:t>چه مدت زمان نیاز است تا به این چشم انداز دست یابید؟</a:t>
            </a:r>
            <a:endParaRPr lang="en-US" dirty="0">
              <a:cs typeface="B Nazanin" panose="00000400000000000000" pitchFamily="2" charset="-78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710007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نکات دیگر....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dirty="0"/>
              <a:t>اگر نکات دیگری باقیمانده است، به اختصار بیان کنید.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720917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 rtl="1">
              <a:buNone/>
            </a:pPr>
            <a:r>
              <a:rPr lang="fa-IR" sz="6000" dirty="0">
                <a:cs typeface="B Nazanin" panose="00000400000000000000" pitchFamily="2" charset="-78"/>
              </a:rPr>
              <a:t>پایان</a:t>
            </a:r>
            <a:endParaRPr lang="en-US" sz="3200" dirty="0">
              <a:cs typeface="B Nazanin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8373705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alpha val="98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49921" y="573610"/>
            <a:ext cx="8361229" cy="2098226"/>
          </a:xfrm>
        </p:spPr>
        <p:txBody>
          <a:bodyPr/>
          <a:lstStyle/>
          <a:p>
            <a:pPr algn="ctr" rtl="1"/>
            <a:r>
              <a:rPr lang="fa-IR" sz="5400" dirty="0">
                <a:cs typeface="B Nazanin" panose="00000400000000000000" pitchFamily="2" charset="-78"/>
              </a:rPr>
              <a:t>به نام خدا</a:t>
            </a:r>
            <a:br>
              <a:rPr lang="fa-IR" sz="5400" dirty="0">
                <a:cs typeface="B Nazanin" panose="00000400000000000000" pitchFamily="2" charset="-78"/>
              </a:rPr>
            </a:br>
            <a:r>
              <a:rPr lang="fa-IR" sz="1100" dirty="0">
                <a:cs typeface="B Nazanin" panose="00000400000000000000" pitchFamily="2" charset="-78"/>
              </a:rPr>
              <a:t> </a:t>
            </a:r>
            <a:br>
              <a:rPr lang="fa-IR" dirty="0">
                <a:cs typeface="B Nazanin" panose="00000400000000000000" pitchFamily="2" charset="-78"/>
              </a:rPr>
            </a:br>
            <a:r>
              <a:rPr lang="fa-IR" sz="5400" dirty="0">
                <a:cs typeface="B Nazanin" panose="00000400000000000000" pitchFamily="2" charset="-78"/>
              </a:rPr>
              <a:t>اولین دوره مسابقه جدال اپلیکیشن‌ها</a:t>
            </a:r>
            <a:br>
              <a:rPr lang="fa-IR" sz="5400" dirty="0">
                <a:cs typeface="B Nazanin" panose="00000400000000000000" pitchFamily="2" charset="-78"/>
              </a:rPr>
            </a:br>
            <a:r>
              <a:rPr lang="fa-IR" sz="2800" dirty="0">
                <a:cs typeface="B Nazanin" panose="00000400000000000000" pitchFamily="2" charset="-78"/>
              </a:rPr>
              <a:t>دانشکده فنی دختران بوشهر ( الزهرا)</a:t>
            </a:r>
            <a:endParaRPr lang="en-US" sz="2800" dirty="0">
              <a:cs typeface="B Nazanin" panose="00000400000000000000" pitchFamily="2" charset="-78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88719" y="2963502"/>
            <a:ext cx="9274628" cy="2457584"/>
          </a:xfrm>
        </p:spPr>
        <p:txBody>
          <a:bodyPr>
            <a:normAutofit fontScale="77500" lnSpcReduction="20000"/>
          </a:bodyPr>
          <a:lstStyle/>
          <a:p>
            <a:pPr algn="r" rtl="1"/>
            <a:r>
              <a:rPr lang="fa-IR" sz="3000" dirty="0">
                <a:solidFill>
                  <a:schemeClr val="tx1"/>
                </a:solidFill>
              </a:rPr>
              <a:t>عنوان طرح:</a:t>
            </a:r>
            <a:endParaRPr lang="fa-IR" dirty="0">
              <a:solidFill>
                <a:schemeClr val="tx1"/>
              </a:solidFill>
            </a:endParaRPr>
          </a:p>
          <a:p>
            <a:pPr algn="r" rtl="1"/>
            <a:r>
              <a:rPr lang="fa-IR" sz="3000" dirty="0">
                <a:solidFill>
                  <a:schemeClr val="tx1"/>
                </a:solidFill>
              </a:rPr>
              <a:t>اعضای تیم:</a:t>
            </a:r>
          </a:p>
          <a:p>
            <a:pPr marL="800100" lvl="1" indent="-342900" algn="r" rtl="1">
              <a:buFont typeface="Arial" panose="020B0604020202020204" pitchFamily="34" charset="0"/>
              <a:buChar char="•"/>
            </a:pPr>
            <a:r>
              <a:rPr lang="fa-IR" sz="1700" dirty="0"/>
              <a:t>نام و نام خانوادگی                 مقطع تحصیلی                   دانشگاه</a:t>
            </a:r>
          </a:p>
          <a:p>
            <a:pPr marL="800100" lvl="1" indent="-342900" algn="r" rtl="1">
              <a:buFont typeface="Arial" panose="020B0604020202020204" pitchFamily="34" charset="0"/>
              <a:buChar char="•"/>
            </a:pPr>
            <a:r>
              <a:rPr lang="fa-IR" sz="1700" dirty="0"/>
              <a:t>نام و نام خانوادگی                 مقطع تحصیلی                   دانشگاه</a:t>
            </a:r>
          </a:p>
          <a:p>
            <a:pPr marL="800100" lvl="1" indent="-342900" algn="r" rtl="1">
              <a:buFont typeface="Arial" panose="020B0604020202020204" pitchFamily="34" charset="0"/>
              <a:buChar char="•"/>
            </a:pPr>
            <a:r>
              <a:rPr lang="fa-IR" sz="1700" dirty="0"/>
              <a:t>نام و نام خانوادگی                 مقطع تحصیلی                   دانشگاه</a:t>
            </a:r>
          </a:p>
          <a:p>
            <a:pPr marL="800100" lvl="1" indent="-342900" algn="r" rtl="1">
              <a:buFont typeface="Arial" panose="020B0604020202020204" pitchFamily="34" charset="0"/>
              <a:buChar char="•"/>
            </a:pPr>
            <a:r>
              <a:rPr lang="fa-IR" sz="1700" dirty="0"/>
              <a:t>نام و نام خانوادگی                 مقطع تحصیلی                   دانشگاه</a:t>
            </a:r>
          </a:p>
          <a:p>
            <a:pPr marL="800100" lvl="1" indent="-342900" algn="r" rtl="1">
              <a:buFont typeface="Arial" panose="020B0604020202020204" pitchFamily="34" charset="0"/>
              <a:buChar char="•"/>
            </a:pPr>
            <a:r>
              <a:rPr lang="fa-IR" sz="1700" dirty="0"/>
              <a:t>نام و نام خانوادگی                 مقطع تحصیلی                   دانشگاه</a:t>
            </a:r>
          </a:p>
          <a:p>
            <a:endParaRPr lang="en-US" sz="2000" dirty="0"/>
          </a:p>
          <a:p>
            <a:pPr algn="r" rtl="1"/>
            <a:endParaRPr lang="fa-IR" sz="2000" dirty="0"/>
          </a:p>
          <a:p>
            <a:endParaRPr lang="en-US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9F735578-AA64-4373-9715-C0DB1FB2A31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62274" y="1"/>
            <a:ext cx="1748462" cy="174846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208912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معرفی مساله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67542" y="2171700"/>
            <a:ext cx="9601200" cy="3581400"/>
          </a:xfrm>
        </p:spPr>
        <p:txBody>
          <a:bodyPr/>
          <a:lstStyle/>
          <a:p>
            <a:pPr algn="r" rtl="1"/>
            <a:r>
              <a:rPr lang="fa-IR" b="1" dirty="0">
                <a:cs typeface="B Nazanin" panose="00000400000000000000" pitchFamily="2" charset="-78"/>
              </a:rPr>
              <a:t>فرصت یا مشکلی که شما برای آن اپلیکیشن موبایل طراحی کرده اید چیست؟ </a:t>
            </a:r>
          </a:p>
          <a:p>
            <a:pPr algn="r" rtl="1"/>
            <a:endParaRPr lang="fa-IR" dirty="0">
              <a:cs typeface="B Nazanin" panose="00000400000000000000" pitchFamily="2" charset="-78"/>
            </a:endParaRPr>
          </a:p>
          <a:p>
            <a:pPr algn="r" rtl="1"/>
            <a:endParaRPr lang="en-US" dirty="0">
              <a:cs typeface="B Nazanin" panose="00000400000000000000" pitchFamily="2" charset="-78"/>
            </a:endParaRPr>
          </a:p>
          <a:p>
            <a:pPr algn="r" rtl="1"/>
            <a:r>
              <a:rPr lang="fa-IR" b="1" dirty="0">
                <a:cs typeface="B Nazanin" panose="00000400000000000000" pitchFamily="2" charset="-78"/>
              </a:rPr>
              <a:t>وضعیت فعلی بدون وجود اپلیکیشن شما چگونه است؟</a:t>
            </a:r>
          </a:p>
          <a:p>
            <a:pPr algn="r" rtl="1"/>
            <a:endParaRPr lang="fa-IR" dirty="0">
              <a:cs typeface="B Nazanin" panose="00000400000000000000" pitchFamily="2" charset="-78"/>
            </a:endParaRPr>
          </a:p>
          <a:p>
            <a:pPr algn="r" rtl="1"/>
            <a:endParaRPr lang="en-US" dirty="0">
              <a:cs typeface="B Nazanin" panose="00000400000000000000" pitchFamily="2" charset="-78"/>
            </a:endParaRPr>
          </a:p>
          <a:p>
            <a:pPr algn="r" rtl="1"/>
            <a:r>
              <a:rPr lang="fa-IR" b="1" dirty="0">
                <a:cs typeface="B Nazanin" panose="00000400000000000000" pitchFamily="2" charset="-78"/>
              </a:rPr>
              <a:t>تغییراتی که بعد از استفاده از اپلیکیشن شما ایجاد خواهد شد چیست؟</a:t>
            </a:r>
            <a:endParaRPr lang="en-US" dirty="0">
              <a:cs typeface="B Nazanin" panose="00000400000000000000" pitchFamily="2" charset="-78"/>
            </a:endParaRPr>
          </a:p>
          <a:p>
            <a:pPr algn="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86760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امکانات اپلیکیشن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6366" y="2171700"/>
            <a:ext cx="9601200" cy="3581400"/>
          </a:xfrm>
        </p:spPr>
        <p:txBody>
          <a:bodyPr/>
          <a:lstStyle/>
          <a:p>
            <a:pPr algn="r" rtl="1"/>
            <a:r>
              <a:rPr lang="fa-IR" b="1" dirty="0">
                <a:cs typeface="B Nazanin" panose="00000400000000000000" pitchFamily="2" charset="-78"/>
              </a:rPr>
              <a:t>امکانات اپلیکیشن خود را به اختصار معرفی کنید.</a:t>
            </a:r>
            <a:endParaRPr lang="en-US" b="1" dirty="0">
              <a:cs typeface="B Nazanin" panose="00000400000000000000" pitchFamily="2" charset="-78"/>
            </a:endParaRPr>
          </a:p>
          <a:p>
            <a:pPr algn="r" rtl="1"/>
            <a:endParaRPr lang="en-US" dirty="0">
              <a:cs typeface="B Nazanin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7256237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مشتریان یا کاربران اپلیکیشن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b="1" dirty="0">
                <a:cs typeface="B Nazanin" panose="00000400000000000000" pitchFamily="2" charset="-78"/>
              </a:rPr>
              <a:t>مشتریان یا کاربران اپلیکیشن خود را معرفی کنید.</a:t>
            </a:r>
          </a:p>
          <a:p>
            <a:pPr algn="r" rtl="1"/>
            <a:endParaRPr lang="fa-IR" b="1" dirty="0">
              <a:cs typeface="B Nazanin" panose="00000400000000000000" pitchFamily="2" charset="-78"/>
            </a:endParaRPr>
          </a:p>
          <a:p>
            <a:pPr algn="r" rtl="1"/>
            <a:r>
              <a:rPr lang="fa-IR" b="1" dirty="0">
                <a:cs typeface="B Nazanin" panose="00000400000000000000" pitchFamily="2" charset="-78"/>
              </a:rPr>
              <a:t> اگر چند دسته کاربر یا مشتری وجود دارد (مثلا خریدار/ فروشنده یا مسافر/راننده/...) این دسته بندی را ذکر کنید.</a:t>
            </a:r>
          </a:p>
          <a:p>
            <a:pPr algn="r" rtl="1"/>
            <a:endParaRPr lang="fa-IR" b="1" dirty="0">
              <a:cs typeface="B Nazanin" panose="00000400000000000000" pitchFamily="2" charset="-78"/>
            </a:endParaRPr>
          </a:p>
          <a:p>
            <a:pPr algn="r" rtl="1"/>
            <a:r>
              <a:rPr lang="fa-IR" b="1" dirty="0">
                <a:cs typeface="B Nazanin" panose="00000400000000000000" pitchFamily="2" charset="-78"/>
              </a:rPr>
              <a:t>پیش بینی می‌کنید که دامنه مشتریان شما چقدر خواهد بود؟</a:t>
            </a:r>
            <a:endParaRPr lang="en-US" dirty="0">
              <a:cs typeface="B Nazanin" panose="00000400000000000000" pitchFamily="2" charset="-78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79658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معرفی رقبا و مزیت رقابتی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b="1" dirty="0">
                <a:cs typeface="B Nazanin" panose="00000400000000000000" pitchFamily="2" charset="-78"/>
              </a:rPr>
              <a:t>رقبای خود را معرفی کنید؟</a:t>
            </a:r>
          </a:p>
          <a:p>
            <a:pPr algn="r" rtl="1"/>
            <a:endParaRPr lang="en-US" b="1" dirty="0">
              <a:cs typeface="B Nazanin" panose="00000400000000000000" pitchFamily="2" charset="-78"/>
            </a:endParaRPr>
          </a:p>
          <a:p>
            <a:pPr algn="r" rtl="1"/>
            <a:r>
              <a:rPr lang="fa-IR" b="1" dirty="0">
                <a:cs typeface="B Nazanin" panose="00000400000000000000" pitchFamily="2" charset="-78"/>
              </a:rPr>
              <a:t>اپلیکیشن شما چه مزیتی نسبت به رقبا دارد (مزیت رقابتی اپلیکیشن شما)؟</a:t>
            </a:r>
            <a:endParaRPr lang="en-US" b="1" dirty="0">
              <a:cs typeface="B Nazanin" panose="00000400000000000000" pitchFamily="2" charset="-78"/>
            </a:endParaRPr>
          </a:p>
          <a:p>
            <a:pPr algn="r"/>
            <a:endParaRPr lang="en-US" dirty="0">
              <a:cs typeface="B Nazanin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4850747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روش کسب درآمد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b="1" dirty="0">
                <a:cs typeface="B Nazanin" panose="00000400000000000000" pitchFamily="2" charset="-78"/>
              </a:rPr>
              <a:t>چگونه از اپلیکیشن خود کسب درآمد خواهید کرد؟ (مثلا از طریق ارائه تبلیغات، دریافت حق اشتراک، یا ....)</a:t>
            </a:r>
          </a:p>
          <a:p>
            <a:pPr algn="r" rtl="1"/>
            <a:endParaRPr lang="fa-IR" b="1" dirty="0">
              <a:cs typeface="B Nazanin" panose="00000400000000000000" pitchFamily="2" charset="-78"/>
            </a:endParaRPr>
          </a:p>
          <a:p>
            <a:pPr algn="r" rtl="1"/>
            <a:r>
              <a:rPr lang="fa-IR" b="1" dirty="0">
                <a:cs typeface="B Nazanin" panose="00000400000000000000" pitchFamily="2" charset="-78"/>
              </a:rPr>
              <a:t>ممکن است برای بعضی اپلیکیشن‌ها با کاربرد انسان دوستانه، کسب درآمد مطرح نباشد. در مورد اینگونه اپلیکیشن‌ها، نحوه ارزش آفرینی اپلیکیشن را توضیح دهید.</a:t>
            </a:r>
            <a:endParaRPr lang="en-US" dirty="0">
              <a:cs typeface="B Nazanin" panose="00000400000000000000" pitchFamily="2" charset="-78"/>
            </a:endParaRPr>
          </a:p>
          <a:p>
            <a:pPr algn="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63998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شرکای کلیدی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1737360"/>
            <a:ext cx="9601200" cy="3581400"/>
          </a:xfrm>
        </p:spPr>
        <p:txBody>
          <a:bodyPr/>
          <a:lstStyle/>
          <a:p>
            <a:pPr algn="r" rtl="1"/>
            <a:r>
              <a:rPr lang="fa-IR" b="1" dirty="0">
                <a:cs typeface="B Nazanin" panose="00000400000000000000" pitchFamily="2" charset="-78"/>
              </a:rPr>
              <a:t>چه </a:t>
            </a:r>
            <a:r>
              <a:rPr lang="fa-IR" b="1" dirty="0" err="1">
                <a:cs typeface="B Nazanin" panose="00000400000000000000" pitchFamily="2" charset="-78"/>
              </a:rPr>
              <a:t>شرکت‌ها</a:t>
            </a:r>
            <a:r>
              <a:rPr lang="fa-IR" b="1" dirty="0">
                <a:cs typeface="B Nazanin" panose="00000400000000000000" pitchFamily="2" charset="-78"/>
              </a:rPr>
              <a:t> و </a:t>
            </a:r>
            <a:r>
              <a:rPr lang="fa-IR" b="1" dirty="0" err="1">
                <a:cs typeface="B Nazanin" panose="00000400000000000000" pitchFamily="2" charset="-78"/>
              </a:rPr>
              <a:t>سازمان‌هایی</a:t>
            </a:r>
            <a:r>
              <a:rPr lang="fa-IR" b="1" dirty="0">
                <a:cs typeface="B Nazanin" panose="00000400000000000000" pitchFamily="2" charset="-78"/>
              </a:rPr>
              <a:t> می توانند شریک شما محسوب </a:t>
            </a:r>
            <a:r>
              <a:rPr lang="fa-IR" b="1">
                <a:cs typeface="B Nazanin" panose="00000400000000000000" pitchFamily="2" charset="-78"/>
              </a:rPr>
              <a:t>شوند؟ (در صورت وجود)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654275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>
                <a:cs typeface="B Nazanin" panose="00000400000000000000" pitchFamily="2" charset="-78"/>
              </a:rPr>
              <a:t>تکنولوژی‌های مورد استفاده</a:t>
            </a:r>
            <a:endParaRPr lang="en-US" dirty="0">
              <a:cs typeface="B Nazanin" panose="00000400000000000000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fa-IR" b="1" dirty="0">
                <a:cs typeface="B Nazanin" panose="00000400000000000000" pitchFamily="2" charset="-78"/>
              </a:rPr>
              <a:t>تکنولوژی‌هایی که برای طراحی و پیاده‌سازی اپلیکیشن استفاده کرده‌اید را به اختصار معرفی کنید.</a:t>
            </a:r>
            <a:endParaRPr lang="en-US" b="1" dirty="0">
              <a:cs typeface="B Nazanin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509004861"/>
      </p:ext>
    </p:extLst>
  </p:cSld>
  <p:clrMapOvr>
    <a:masterClrMapping/>
  </p:clrMapOvr>
</p:sld>
</file>

<file path=ppt/theme/theme1.xml><?xml version="1.0" encoding="utf-8"?>
<a:theme xmlns:a="http://schemas.openxmlformats.org/drawingml/2006/main" name="Gallery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68</TotalTime>
  <Words>432</Words>
  <Application>Microsoft Office PowerPoint</Application>
  <PresentationFormat>Widescreen</PresentationFormat>
  <Paragraphs>53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Arial</vt:lpstr>
      <vt:lpstr>Gill Sans MT</vt:lpstr>
      <vt:lpstr>Gallery</vt:lpstr>
      <vt:lpstr>راهنمایی</vt:lpstr>
      <vt:lpstr>به نام خدا   اولین دوره مسابقه جدال اپلیکیشن‌ها دانشکده فنی دختران بوشهر ( الزهرا)</vt:lpstr>
      <vt:lpstr>معرفی مساله</vt:lpstr>
      <vt:lpstr>امکانات اپلیکیشن</vt:lpstr>
      <vt:lpstr>مشتریان یا کاربران اپلیکیشن</vt:lpstr>
      <vt:lpstr>معرفی رقبا و مزیت رقابتی</vt:lpstr>
      <vt:lpstr>روش کسب درآمد</vt:lpstr>
      <vt:lpstr>شرکای کلیدی</vt:lpstr>
      <vt:lpstr>تکنولوژی‌های مورد استفاده</vt:lpstr>
      <vt:lpstr>توصیف چشم انداز</vt:lpstr>
      <vt:lpstr>نکات دیگر....</vt:lpstr>
      <vt:lpstr>PowerPoint Presentation</vt:lpstr>
    </vt:vector>
  </TitlesOfParts>
  <Company>UI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به نام خدا   دومین دوره مسابقه نبرد اپلیکیشن ها</dc:title>
  <dc:creator>user</dc:creator>
  <cp:lastModifiedBy>Nikfarjam</cp:lastModifiedBy>
  <cp:revision>25</cp:revision>
  <dcterms:created xsi:type="dcterms:W3CDTF">2019-05-28T13:29:58Z</dcterms:created>
  <dcterms:modified xsi:type="dcterms:W3CDTF">2020-10-06T04:56:22Z</dcterms:modified>
</cp:coreProperties>
</file>

<file path=docProps/thumbnail.jpeg>
</file>