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97880" y="3139439"/>
            <a:ext cx="5638800" cy="1269683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cs typeface="B Nazanin" panose="00000400000000000000" pitchFamily="2" charset="-78"/>
              </a:defRPr>
            </a:lvl1pPr>
          </a:lstStyle>
          <a:p>
            <a:r>
              <a:rPr lang="fa-IR" dirty="0" smtClean="0"/>
              <a:t>نام استارتاپ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5480" y="4732814"/>
            <a:ext cx="5867400" cy="6621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1">
              <a:buNone/>
              <a:defRPr sz="2800" b="0">
                <a:solidFill>
                  <a:schemeClr val="bg1"/>
                </a:solidFill>
                <a:cs typeface="B Nazanin" panose="000004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a-IR" dirty="0" smtClean="0"/>
              <a:t>توضیح یک خطی درباره ی استارتاپ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897562" y="469900"/>
            <a:ext cx="5639117" cy="2490788"/>
          </a:xfrm>
          <a:prstGeom prst="rect">
            <a:avLst/>
          </a:prstGeom>
        </p:spPr>
        <p:txBody>
          <a:bodyPr/>
          <a:lstStyle>
            <a:lvl1pPr marL="0" indent="0" algn="ctr" rtl="1">
              <a:buNone/>
              <a:defRPr baseline="0">
                <a:solidFill>
                  <a:schemeClr val="bg1"/>
                </a:solidFill>
                <a:cs typeface="B Nazanin" panose="00000400000000000000" pitchFamily="2" charset="-78"/>
              </a:defRPr>
            </a:lvl1pPr>
          </a:lstStyle>
          <a:p>
            <a:r>
              <a:rPr lang="fa-IR" dirty="0" smtClean="0"/>
              <a:t>لوگوی استارتاپ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555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897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789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672045"/>
            <a:ext cx="10515600" cy="4204063"/>
          </a:xfrm>
          <a:prstGeom prst="rect">
            <a:avLst/>
          </a:prstGeom>
        </p:spPr>
        <p:txBody>
          <a:bodyPr/>
          <a:lstStyle>
            <a:lvl1pPr algn="r" rtl="1">
              <a:defRPr sz="2800">
                <a:cs typeface="B Nazanin" panose="00000400000000000000" pitchFamily="2" charset="-78"/>
              </a:defRPr>
            </a:lvl1pPr>
          </a:lstStyle>
          <a:p>
            <a:r>
              <a:rPr lang="fa-IR" dirty="0" smtClean="0"/>
              <a:t>متن ارائه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783363"/>
            <a:ext cx="10515600" cy="740637"/>
          </a:xfrm>
          <a:prstGeom prst="rect">
            <a:avLst/>
          </a:prstGeom>
        </p:spPr>
        <p:txBody>
          <a:bodyPr/>
          <a:lstStyle>
            <a:lvl1pPr marL="0" indent="0" algn="r" rtl="1">
              <a:buFontTx/>
              <a:buNone/>
              <a:defRPr sz="4000" b="1">
                <a:cs typeface="B Nazanin" panose="00000400000000000000" pitchFamily="2" charset="-78"/>
              </a:defRPr>
            </a:lvl1pPr>
          </a:lstStyle>
          <a:p>
            <a:pPr lvl="0"/>
            <a:r>
              <a:rPr lang="fa-IR" dirty="0" smtClean="0"/>
              <a:t>عنوان ارائه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023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46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76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775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13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2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04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900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4B882-7397-461D-94C8-0E596BC9172B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28F59-6A38-47A4-A006-E4F458EA6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797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just"/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این </a:t>
            </a:r>
            <a:r>
              <a:rPr lang="fa-IR" dirty="0">
                <a:cs typeface="B Mitra" panose="00000400000000000000" pitchFamily="2" charset="-78"/>
              </a:rPr>
              <a:t>فایل به منظور راهنمایی تیم های شرکت کننده در رويدادهای استارتاپی حوزه صنعت جهت ارائه ی یکنواخت و مطلوب در جلسات داوری ایجاد شده است. تهیه فایل ارائه ی استارتاپ ها در این فرمت به درک صحیح از وضعیت استارتاپ و بررسی دقیق تر تیم ارائه دهنده کمک خواهد کرد. لذا ارائه ی مطالب توسط تیم شرکت کننده در فرمت تعیین شده و با توجه به این شیوه نامه الزامی می </a:t>
            </a:r>
            <a:r>
              <a:rPr lang="fa-IR" dirty="0" smtClean="0">
                <a:cs typeface="B Mitra" panose="00000400000000000000" pitchFamily="2" charset="-78"/>
              </a:rPr>
              <a:t>باشد.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راهنمای تهيه فايل ارائه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93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پيش </a:t>
            </a:r>
            <a:r>
              <a:rPr lang="fa-IR" dirty="0">
                <a:cs typeface="B Mitra" panose="00000400000000000000" pitchFamily="2" charset="-78"/>
              </a:rPr>
              <a:t>بينی های مالی استارتاپ خود را (هزينه و درآمد) برای سه سال اول در سه سناريوی خوشبينانه، واقع بينانه و بدبينانه در جدولی ارائه دهيد.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بهتر </a:t>
            </a:r>
            <a:r>
              <a:rPr lang="fa-IR" dirty="0">
                <a:cs typeface="B Mitra" panose="00000400000000000000" pitchFamily="2" charset="-78"/>
              </a:rPr>
              <a:t>است پيش بينی های مالی برای سال اول به صورت ماهيانه و برای دو سال بعد به صورت فصلی ارائه گردد.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اطلاعات و پيش بينی های مالی سه سال آينده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(تکميل اين اسلايد اختياری می باشد.)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599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>
                <a:cs typeface="B Mitra" panose="00000400000000000000" pitchFamily="2" charset="-78"/>
              </a:rPr>
              <a:t/>
            </a:r>
            <a:br>
              <a:rPr lang="en-US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ارائه </a:t>
            </a:r>
            <a:r>
              <a:rPr lang="fa-IR" dirty="0">
                <a:cs typeface="B Mitra" panose="00000400000000000000" pitchFamily="2" charset="-78"/>
              </a:rPr>
              <a:t>نمودار و جدول جريان نقدی استارتاپ و تحليل نقطه ی سر به سر و ... در اين اسلايد ارائه شود.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اهداف مالی و شاخص های کليدی</a:t>
            </a:r>
            <a:br>
              <a:rPr lang="fa-IR" dirty="0">
                <a:cs typeface="B Titr" panose="00000700000000000000" pitchFamily="2" charset="-78"/>
              </a:rPr>
            </a:b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(تکميل اين اسلايد اختياری می باشد.)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3918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>
                <a:cs typeface="B Mitra" panose="00000400000000000000" pitchFamily="2" charset="-78"/>
              </a:rPr>
              <a:t>به چه ميزان سرمايه نياز داريد؟ (در دو سناريو اين عدد را بيان کنيد: با چه ميزان سرمايه استارتاپ شما زنده خواهد ماند و با چه ميزان جذب سرمايه خوش حال خواهيد شد!)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شرح دهيد اين ميزان سرمايه هزينه های چه مدت را برای شما پوشش خواهد داد؟ بعد از اين زمان هزينه ی ادامه ی فعاليت شما از چه منابعی تامين خواهد شد؟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با سرمايه جذب شده چه کار خواهيد کرد؟ (جدول اقدامات پيش بينی شده و با ذکر زمان برنامه ريزی شده و مبلغ مورد نياز برای هر اقدام را درج نموده و نمودار دايره ای برای نشان دادن سهم هر بخش را رسم کنيد.)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سرمايه مورد نياز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116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سرمايه مورد نياز جهت توليد پروتوتايپ يا </a:t>
            </a:r>
            <a:r>
              <a:rPr lang="en-US" dirty="0">
                <a:cs typeface="B Titr" panose="00000700000000000000" pitchFamily="2" charset="-78"/>
              </a:rPr>
              <a:t>MVP</a:t>
            </a:r>
            <a:r>
              <a:rPr lang="fa-IR" dirty="0">
                <a:cs typeface="B Titr" panose="00000700000000000000" pitchFamily="2" charset="-78"/>
              </a:rPr>
              <a:t/>
            </a:r>
            <a:br>
              <a:rPr lang="fa-IR" dirty="0">
                <a:cs typeface="B Titr" panose="00000700000000000000" pitchFamily="2" charset="-78"/>
              </a:rPr>
            </a:b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(در صورتی که پروتوتايپ و يا </a:t>
            </a:r>
            <a:r>
              <a:rPr lang="en-US" sz="2400" dirty="0">
                <a:solidFill>
                  <a:srgbClr val="FF0000"/>
                </a:solidFill>
                <a:cs typeface="B Titr" panose="00000700000000000000" pitchFamily="2" charset="-78"/>
              </a:rPr>
              <a:t>MVP</a:t>
            </a: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 داريد به جای موارد زير در اين اسلايد آن را معرفی نمايد.)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توليد </a:t>
            </a:r>
            <a:r>
              <a:rPr lang="fa-IR" dirty="0"/>
              <a:t>پروتوتايپ و يا محصول حداقلی </a:t>
            </a:r>
            <a:r>
              <a:rPr lang="en-US" dirty="0"/>
              <a:t>(MVP)</a:t>
            </a:r>
            <a:r>
              <a:rPr lang="fa-IR" dirty="0"/>
              <a:t> شما چقدر هزينه خواهد داشت؟ </a:t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r>
              <a:rPr lang="fa-IR" dirty="0"/>
              <a:t>زمان مورد نياز جهت رسيدن به پروتوتايپ و يا محصول حداقلی </a:t>
            </a:r>
            <a:r>
              <a:rPr lang="en-US" dirty="0"/>
              <a:t>(MVP)</a:t>
            </a:r>
            <a:r>
              <a:rPr lang="fa-IR" dirty="0"/>
              <a:t> خود را تخمين بزنيد.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2391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به </a:t>
            </a:r>
            <a:r>
              <a:rPr lang="fa-IR" dirty="0">
                <a:cs typeface="B Mitra" panose="00000400000000000000" pitchFamily="2" charset="-78"/>
              </a:rPr>
              <a:t>غير از حمايت های تعريف شده چه انتظاراتی از نهاد های دولتی به ويژه شرکت شهرک های استان سمنان داريد؟ </a:t>
            </a:r>
            <a:br>
              <a:rPr lang="fa-IR" dirty="0">
                <a:cs typeface="B Mitra" panose="00000400000000000000" pitchFamily="2" charset="-78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sz="2800" dirty="0">
                <a:cs typeface="B Titr" panose="00000700000000000000" pitchFamily="2" charset="-78"/>
              </a:rPr>
              <a:t>خواسته های شما از نهادهای </a:t>
            </a:r>
            <a:r>
              <a:rPr lang="fa-IR" sz="2800" dirty="0" smtClean="0">
                <a:cs typeface="B Titr" panose="00000700000000000000" pitchFamily="2" charset="-78"/>
              </a:rPr>
              <a:t>دولتی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06060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اعضای </a:t>
            </a:r>
            <a:r>
              <a:rPr lang="fa-IR" dirty="0">
                <a:cs typeface="B Mitra" panose="00000400000000000000" pitchFamily="2" charset="-78"/>
              </a:rPr>
              <a:t>تيم خود را معرفی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درج تصوير اسلايد شما را زيبا تر خواهد کرد.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تخصص و تجربيات علمی و تجربی اعضا را ذکر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نحوه ی همکاری اعضا (پاره وقت، تمام وقت، مشاوره و پيمانی) مشخص گردد.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معرفی تيم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9527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a-IR" dirty="0" smtClean="0"/>
              <a:t>ساير مطالب :</a:t>
            </a: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Mitra" panose="00000400000000000000" pitchFamily="2" charset="-78"/>
              </a:rPr>
              <a:t>کليه اسلايد ها به زبان فارسی تهيه </a:t>
            </a:r>
            <a:r>
              <a:rPr lang="fa-IR" dirty="0" smtClean="0">
                <a:cs typeface="B Mitra" panose="00000400000000000000" pitchFamily="2" charset="-78"/>
              </a:rPr>
              <a:t>شوند. </a:t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برای </a:t>
            </a:r>
            <a:r>
              <a:rPr lang="fa-IR" dirty="0">
                <a:cs typeface="B Mitra" panose="00000400000000000000" pitchFamily="2" charset="-78"/>
              </a:rPr>
              <a:t>تهيه فايل حتما از فرمت ارائه شده </a:t>
            </a:r>
            <a:r>
              <a:rPr lang="fa-IR" dirty="0" smtClean="0">
                <a:cs typeface="B Mitra" panose="00000400000000000000" pitchFamily="2" charset="-78"/>
              </a:rPr>
              <a:t>استفاده </a:t>
            </a:r>
            <a:r>
              <a:rPr lang="fa-IR" dirty="0">
                <a:cs typeface="B Mitra" panose="00000400000000000000" pitchFamily="2" charset="-78"/>
              </a:rPr>
              <a:t>نماييد.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فايل ارائه را به نام استارتاپ خود ذخيره و ارسال نماييد.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حداکثر سه اسلايد بيشتر از فرمت مورد نظر می توانيد اضافه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برای درک بهتر، از تصاوير، جداول و نمودار در تهيه اسلايد ها استفاده نماييد.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به ترتيب عناوين اسلايد ها دقت کنيد و مطابق با نمونه فايل ارائه ی خود را آماده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از شلوغ شدن اسلايد ها پرهيز کنيد و سعی کنيد از توضيحات متنی پرهيز کنيد و از جدول و نمودار برای انتقال مطالب بهره بگيريد.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توجه کنيد که فقط 10 دقيقه برای ارائه فرصت داريد، پس بر نکات مهم تمرکز کنيد و از پرداختن به مباحث کم اهميت پرهيز کنيد. </a:t>
            </a:r>
            <a:br>
              <a:rPr lang="fa-IR" dirty="0">
                <a:cs typeface="B Mitra" panose="00000400000000000000" pitchFamily="2" charset="-78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به نکات زير توجه کنيد: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100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xmlns="" val="138651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در </a:t>
            </a:r>
            <a:r>
              <a:rPr lang="fa-IR" dirty="0">
                <a:cs typeface="B Mitra" panose="00000400000000000000" pitchFamily="2" charset="-78"/>
              </a:rPr>
              <a:t>اين اسلايد اطلاعاتی از هويت استارتاپ خود بيان کنيد. </a:t>
            </a:r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- اگر </a:t>
            </a:r>
            <a:r>
              <a:rPr lang="fa-IR" dirty="0">
                <a:cs typeface="B Mitra" panose="00000400000000000000" pitchFamily="2" charset="-78"/>
              </a:rPr>
              <a:t>شرکت ثبت شده ای داريد مشخصات ثبتی از جمله تاريخ ثبت، سرمايه ثبتی، نوع شرکت و ... بيان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- اگر </a:t>
            </a:r>
            <a:r>
              <a:rPr lang="fa-IR" dirty="0">
                <a:cs typeface="B Mitra" panose="00000400000000000000" pitchFamily="2" charset="-78"/>
              </a:rPr>
              <a:t>مستندی مبنی بر ثبت اختراع، مالکيت معنوی و ... داريد ذکر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- اطلاعات </a:t>
            </a:r>
            <a:r>
              <a:rPr lang="fa-IR" dirty="0">
                <a:cs typeface="B Mitra" panose="00000400000000000000" pitchFamily="2" charset="-78"/>
              </a:rPr>
              <a:t>بنيان گذاران و سهام داران و درصد سهام هرکدام را بيان کنيد. (می توانيد عکس آن ها را نيز در اين اسلايد درج کنيد.)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معرفی استارتاپ (تيم / شرکت)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264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استارتاپ </a:t>
            </a:r>
            <a:r>
              <a:rPr lang="fa-IR" dirty="0">
                <a:cs typeface="B Mitra" panose="00000400000000000000" pitchFamily="2" charset="-78"/>
              </a:rPr>
              <a:t>شما چه مشکلی را حل می کند؟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جامعه ی هدف اصلی و استراتژيک ترين گروه مشتری خود را بيان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ارزش پيشنهادی </a:t>
            </a:r>
            <a:r>
              <a:rPr lang="en-US" dirty="0">
                <a:cs typeface="B Mitra" panose="00000400000000000000" pitchFamily="2" charset="-78"/>
              </a:rPr>
              <a:t>(value proposition)</a:t>
            </a:r>
            <a:r>
              <a:rPr lang="fa-IR" dirty="0">
                <a:cs typeface="B Mitra" panose="00000400000000000000" pitchFamily="2" charset="-78"/>
              </a:rPr>
              <a:t> استارتاپ شما چيست؟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ارزش افزوده ای که کسب و کار شما ايجاد می کند چقدر است؟ </a:t>
            </a:r>
            <a:br>
              <a:rPr lang="fa-IR" dirty="0">
                <a:cs typeface="B Mitra" panose="00000400000000000000" pitchFamily="2" charset="-78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مسئله / فرصت و ارزش پيشنهادی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9489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ارزش </a:t>
            </a:r>
            <a:r>
              <a:rPr lang="fa-IR" dirty="0">
                <a:cs typeface="B Mitra" panose="00000400000000000000" pitchFamily="2" charset="-78"/>
              </a:rPr>
              <a:t>پيشنهادی يکتای استارتاپ شما چيست؟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چه ويژگی منحصر به فردی نسبت به رقبا داريد؟ (مزيت رقابتی شما چيست؟)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اگر به محصول حداقلی </a:t>
            </a:r>
            <a:r>
              <a:rPr lang="en-US" dirty="0">
                <a:cs typeface="B Mitra" panose="00000400000000000000" pitchFamily="2" charset="-78"/>
              </a:rPr>
              <a:t>(MVP)</a:t>
            </a:r>
            <a:r>
              <a:rPr lang="fa-IR" dirty="0">
                <a:cs typeface="B Mitra" panose="00000400000000000000" pitchFamily="2" charset="-78"/>
              </a:rPr>
              <a:t> دست پيدا کرده ايد و يا پروتوتايپ و دمو تهيه نموده ايد در اين اسلايد معرفی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اگر سايت و يا اپليکيشن داريد در اين اسلايد معرفی نماييد. (می توانيد تصوير آن را درج کنيد.)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مسير توسعه ی محصول / خدمت خود را با بکارگيری شکل، نمودار و جدول زمانی تبيين نماييد.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محصول و ويژگی های منحصر به فرد آن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9527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برآورد </a:t>
            </a:r>
            <a:r>
              <a:rPr lang="fa-IR" dirty="0">
                <a:cs typeface="B Mitra" panose="00000400000000000000" pitchFamily="2" charset="-78"/>
              </a:rPr>
              <a:t>اندازه ی بازار خود را بيان نماييد.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سهم شما از اين بازار چقدر خواهد بود؟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(در صورت وجود) ليستی از مشتريان کنونی خود و ميزان فروش / ارائه خدمت خود را ذکر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ليست مشتريان به القوه ی استارتاپتان را ذکر کرده و بگوييد چرا فکر می کنيد از محصول / خدمت شما استفاده می کنند؟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طرح ورود به بازار استارتاپ خود را شرح دهيد. </a:t>
            </a:r>
            <a:br>
              <a:rPr lang="fa-IR" dirty="0">
                <a:cs typeface="B Mitra" panose="00000400000000000000" pitchFamily="2" charset="-78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بازار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904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بوم </a:t>
            </a:r>
            <a:r>
              <a:rPr lang="fa-IR" dirty="0">
                <a:cs typeface="B Mitra" panose="00000400000000000000" pitchFamily="2" charset="-78"/>
              </a:rPr>
              <a:t>مدل کسب و کار استارتاپ خود را درج نماييد. (آموزش تکميل اين بوم در همايش پيش رويداد ارائه شده است و فايل های آموزشی آن در کانال اطلاع رسانی رويداد در تلگرام قرار خواهد گرفت.)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در توضيح مدل کسب و کار خود تمرکز را بر جريان های پولی بگذاريد.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شرح دهيد که چه فعاليت هايی، چگونه و چه موقع برای کسب و کار شما درآمد ايجاد می کنند و چه فعاليت هايی به چه ميزان هزينه در بر خواهند داشت.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جريان پولی که ارزش پيشنهادی شما ايجاد می کند، جريان درآمدی و ساختار هزينه ی استارتاپ شما و تحليل سود و نقطه سر به سری را ارائه دهيد. </a:t>
            </a:r>
            <a:br>
              <a:rPr lang="fa-IR" dirty="0">
                <a:cs typeface="B Mitra" panose="00000400000000000000" pitchFamily="2" charset="-78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مدل کسب و کار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5753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a-IR" dirty="0" smtClean="0">
                <a:cs typeface="B Mitra" panose="00000400000000000000" pitchFamily="2" charset="-78"/>
              </a:rPr>
              <a:t/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ليست </a:t>
            </a:r>
            <a:r>
              <a:rPr lang="fa-IR" dirty="0">
                <a:cs typeface="B Mitra" panose="00000400000000000000" pitchFamily="2" charset="-78"/>
              </a:rPr>
              <a:t>کاملی از رقبای داخلی و خارجی خود ارائه دهيد.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وضعيت استارتاپ خود را در مقايسه با رقبای بالفعل و بالقوه تحليل کنيد. </a:t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/>
            </a:r>
            <a:br>
              <a:rPr lang="fa-IR" dirty="0">
                <a:cs typeface="B Mitra" panose="00000400000000000000" pitchFamily="2" charset="-78"/>
              </a:rPr>
            </a:br>
            <a:r>
              <a:rPr lang="fa-IR" dirty="0">
                <a:cs typeface="B Mitra" panose="00000400000000000000" pitchFamily="2" charset="-78"/>
              </a:rPr>
              <a:t>مزيت ها و محدوديت های استارتاپ خود را برای ورود به بازار شرح دهيد. </a:t>
            </a:r>
            <a:br>
              <a:rPr lang="fa-IR" dirty="0">
                <a:cs typeface="B Mitra" panose="00000400000000000000" pitchFamily="2" charset="-78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رقبا و مزيت رقابتی شما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1476239"/>
      </p:ext>
    </p:extLst>
  </p:cSld>
  <p:clrMapOvr>
    <a:masterClrMapping/>
  </p:clrMapOvr>
</p:sld>
</file>

<file path=ppt/theme/theme1.xml><?xml version="1.0" encoding="utf-8"?>
<a:theme xmlns:a="http://schemas.openxmlformats.org/drawingml/2006/main" name="shahra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hahrak" id="{E9ACB267-04C9-4300-8375-26BD623D42F6}" vid="{C9D5FF5E-874A-4E82-8C30-3B7551C961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shahrak</Template>
  <TotalTime>13</TotalTime>
  <Words>124</Words>
  <Application>Microsoft Office PowerPoint</Application>
  <PresentationFormat>Custom</PresentationFormat>
  <Paragraphs>29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shahrak</vt:lpstr>
      <vt:lpstr>  این فایل به منظور راهنمایی تیم های شرکت کننده در رويدادهای استارتاپی حوزه صنعت جهت ارائه ی یکنواخت و مطلوب در جلسات داوری ایجاد شده است. تهیه فایل ارائه ی استارتاپ ها در این فرمت به درک صحیح از وضعیت استارتاپ و بررسی دقیق تر تیم ارائه دهنده کمک خواهد کرد. لذا ارائه ی مطالب توسط تیم شرکت کننده در فرمت تعیین شده و با توجه به این شیوه نامه الزامی می باشد. </vt:lpstr>
      <vt:lpstr>کليه اسلايد ها به زبان فارسی تهيه شوند.  برای تهيه فايل حتما از فرمت ارائه شده استفاده نماييد.  فايل ارائه را به نام استارتاپ خود ذخيره و ارسال نماييد.  حداکثر سه اسلايد بيشتر از فرمت مورد نظر می توانيد اضافه کنيد.  برای درک بهتر، از تصاوير، جداول و نمودار در تهيه اسلايد ها استفاده نماييد.  به ترتيب عناوين اسلايد ها دقت کنيد و مطابق با نمونه فايل ارائه ی خود را آماده کنيد.  از شلوغ شدن اسلايد ها پرهيز کنيد و سعی کنيد از توضيحات متنی پرهيز کنيد و از جدول و نمودار برای انتقال مطالب بهره بگيريد.  توجه کنيد که فقط 10 دقيقه برای ارائه فرصت داريد، پس بر نکات مهم تمرکز کنيد و از پرداختن به مباحث کم اهميت پرهيز کنيد.  </vt:lpstr>
      <vt:lpstr>Slide 3</vt:lpstr>
      <vt:lpstr> در اين اسلايد اطلاعاتی از هويت استارتاپ خود بيان کنيد.   - اگر شرکت ثبت شده ای داريد مشخصات ثبتی از جمله تاريخ ثبت، سرمايه ثبتی، نوع شرکت و ... بيان کنيد.  - اگر مستندی مبنی بر ثبت اختراع، مالکيت معنوی و ... داريد ذکر کنيد.  - اطلاعات بنيان گذاران و سهام داران و درصد سهام هرکدام را بيان کنيد. (می توانيد عکس آن ها را نيز در اين اسلايد درج کنيد.)    </vt:lpstr>
      <vt:lpstr>  استارتاپ شما چه مشکلی را حل می کند؟  جامعه ی هدف اصلی و استراتژيک ترين گروه مشتری خود را بيان کنيد.   ارزش پيشنهادی (value proposition) استارتاپ شما چيست؟  ارزش افزوده ای که کسب و کار شما ايجاد می کند چقدر است؟  </vt:lpstr>
      <vt:lpstr> ارزش پيشنهادی يکتای استارتاپ شما چيست؟  چه ويژگی منحصر به فردی نسبت به رقبا داريد؟ (مزيت رقابتی شما چيست؟)   اگر به محصول حداقلی (MVP) دست پيدا کرده ايد و يا پروتوتايپ و دمو تهيه نموده ايد در اين اسلايد معرفی کنيد.  اگر سايت و يا اپليکيشن داريد در اين اسلايد معرفی نماييد. (می توانيد تصوير آن را درج کنيد.)   مسير توسعه ی محصول / خدمت خود را با بکارگيری شکل، نمودار و جدول زمانی تبيين نماييد.    </vt:lpstr>
      <vt:lpstr> برآورد اندازه ی بازار خود را بيان نماييد.  سهم شما از اين بازار چقدر خواهد بود؟   (در صورت وجود) ليستی از مشتريان کنونی خود و ميزان فروش / ارائه خدمت خود را ذکر کنيد.  ليست مشتريان به القوه ی استارتاپتان را ذکر کرده و بگوييد چرا فکر می کنيد از محصول / خدمت شما استفاده می کنند؟   طرح ورود به بازار استارتاپ خود را شرح دهيد.  </vt:lpstr>
      <vt:lpstr> بوم مدل کسب و کار استارتاپ خود را درج نماييد. (آموزش تکميل اين بوم در همايش پيش رويداد ارائه شده است و فايل های آموزشی آن در کانال اطلاع رسانی رويداد در تلگرام قرار خواهد گرفت.)  در توضيح مدل کسب و کار خود تمرکز را بر جريان های پولی بگذاريد.  شرح دهيد که چه فعاليت هايی، چگونه و چه موقع برای کسب و کار شما درآمد ايجاد می کنند و چه فعاليت هايی به چه ميزان هزينه در بر خواهند داشت.  جريان پولی که ارزش پيشنهادی شما ايجاد می کند، جريان درآمدی و ساختار هزينه ی استارتاپ شما و تحليل سود و نقطه سر به سری را ارائه دهيد.  </vt:lpstr>
      <vt:lpstr>  ليست کاملی از رقبای داخلی و خارجی خود ارائه دهيد.  وضعيت استارتاپ خود را در مقايسه با رقبای بالفعل و بالقوه تحليل کنيد.   مزيت ها و محدوديت های استارتاپ خود را برای ورود به بازار شرح دهيد.  </vt:lpstr>
      <vt:lpstr>  پيش بينی های مالی استارتاپ خود را (هزينه و درآمد) برای سه سال اول در سه سناريوی خوشبينانه، واقع بينانه و بدبينانه در جدولی ارائه دهيد.   بهتر است پيش بينی های مالی برای سال اول به صورت ماهيانه و برای دو سال بعد به صورت فصلی ارائه گردد.   </vt:lpstr>
      <vt:lpstr>    ارائه نمودار و جدول جريان نقدی استارتاپ و تحليل نقطه ی سر به سر و ... در اين اسلايد ارائه شود.   </vt:lpstr>
      <vt:lpstr>به چه ميزان سرمايه نياز داريد؟ (در دو سناريو اين عدد را بيان کنيد: با چه ميزان سرمايه استارتاپ شما زنده خواهد ماند و با چه ميزان جذب سرمايه خوش حال خواهيد شد!)   شرح دهيد اين ميزان سرمايه هزينه های چه مدت را برای شما پوشش خواهد داد؟ بعد از اين زمان هزينه ی ادامه ی فعاليت شما از چه منابعی تامين خواهد شد؟   با سرمايه جذب شده چه کار خواهيد کرد؟ (جدول اقدامات پيش بينی شده و با ذکر زمان برنامه ريزی شده و مبلغ مورد نياز برای هر اقدام را درج نموده و نمودار دايره ای برای نشان دادن سهم هر بخش را رسم کنيد.)      </vt:lpstr>
      <vt:lpstr>   توليد پروتوتايپ و يا محصول حداقلی (MVP) شما چقدر هزينه خواهد داشت؟   زمان مورد نياز جهت رسيدن به پروتوتايپ و يا محصول حداقلی (MVP) خود را تخمين بزنيد.  </vt:lpstr>
      <vt:lpstr>   به غير از حمايت های تعريف شده چه انتظاراتی از نهاد های دولتی به ويژه شرکت شهرک های استان سمنان داريد؟  </vt:lpstr>
      <vt:lpstr>  اعضای تيم خود را معرفی کنيد.   درج تصوير اسلايد شما را زيبا تر خواهد کرد.  تخصص و تجربيات علمی و تجربی اعضا را ذکر کنيد.  نحوه ی همکاری اعضا (پاره وقت، تمام وقت، مشاوره و پيمانی) مشخص گردد.     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این فایل به منظور راهنمایی تیم های شرکت کننده در رويدادهای استارتاپی حوزه صنعت جهت ارائه ی یکنواخت و مطلوب در جلسات داوری ایجاد شده است. تهیه فایل ارائه ی استارتاپ ها در این فرمت به درک صحیح از وضعیت استارتاپ و بررسی دقیق تر تیم ارائه دهنده کمک خواهد کرد. لذا ارائه ی مطالب توسط تیم شرکت کننده در فرمت تعیین شده و با توجه به این شیوه نامه الزامی می باشد. </dc:title>
  <dc:creator>سید سعید اکرم</dc:creator>
  <cp:lastModifiedBy>khazan</cp:lastModifiedBy>
  <cp:revision>10</cp:revision>
  <dcterms:created xsi:type="dcterms:W3CDTF">2018-10-16T17:46:33Z</dcterms:created>
  <dcterms:modified xsi:type="dcterms:W3CDTF">2018-11-17T04:29:06Z</dcterms:modified>
</cp:coreProperties>
</file>