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3" r:id="rId8"/>
    <p:sldId id="267" r:id="rId9"/>
    <p:sldId id="261" r:id="rId10"/>
    <p:sldId id="262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2C7C-4338-4CA6-8DE0-616ECB4C700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566AB9-FF26-4AD1-B717-E407121C777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05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2C7C-4338-4CA6-8DE0-616ECB4C700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6AB9-FF26-4AD1-B717-E407121C7772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6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2C7C-4338-4CA6-8DE0-616ECB4C700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6AB9-FF26-4AD1-B717-E407121C777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01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2C7C-4338-4CA6-8DE0-616ECB4C700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6AB9-FF26-4AD1-B717-E407121C7772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87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2C7C-4338-4CA6-8DE0-616ECB4C700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6AB9-FF26-4AD1-B717-E407121C777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5398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2C7C-4338-4CA6-8DE0-616ECB4C700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6AB9-FF26-4AD1-B717-E407121C7772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6049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2C7C-4338-4CA6-8DE0-616ECB4C700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6AB9-FF26-4AD1-B717-E407121C7772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819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2C7C-4338-4CA6-8DE0-616ECB4C700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6AB9-FF26-4AD1-B717-E407121C7772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047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2C7C-4338-4CA6-8DE0-616ECB4C700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6AB9-FF26-4AD1-B717-E407121C7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34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2C7C-4338-4CA6-8DE0-616ECB4C700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6AB9-FF26-4AD1-B717-E407121C7772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34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0CC2C7C-4338-4CA6-8DE0-616ECB4C700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6AB9-FF26-4AD1-B717-E407121C7772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45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C2C7C-4338-4CA6-8DE0-616ECB4C700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566AB9-FF26-4AD1-B717-E407121C777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91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راهنمایی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در این فایل، مطالبی که نیاز است برای معرفی طرح خود ذکر کنید، در قالب یک مجموعه اسلاید آمده است.</a:t>
            </a: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نیاز است که در معرفی طرح خود، همه مطالبی که در ادامه آمده است را پوشش دهید و آنها را به صورت نوشتاری به اختصار ذکر کنید.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سپس در صورتی که طرح شما برای ارائه شفاهی برگزیده شد، این مطالب را در روز مسابقه به صورت شفاهی نیز بیان کنید.</a:t>
            </a: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می توانید این مطالب را طبق سلیقه خود در قالب گرافیکی جذابی بیان کنید و نیاز نیست به قالب این اسلایدها مقید باشید. صرفا نیاز است محتوای خواسته شده را طبق سلیقه خود ذکر کنید.</a:t>
            </a: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fa-IR" dirty="0"/>
          </a:p>
          <a:p>
            <a:pPr algn="r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691695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توصیف چشم انداز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چشم اندازه و آینده کسب و کار خود را چگونه توصیف می‌کنید؟</a:t>
            </a:r>
          </a:p>
          <a:p>
            <a:pPr algn="r" rtl="1"/>
            <a:endParaRPr lang="fa-IR" b="1" dirty="0">
              <a:cs typeface="B Nazanin" panose="00000400000000000000" pitchFamily="2" charset="-78"/>
            </a:endParaRP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چه مدت زمان نیاز است تا به این چشم انداز دست یابید؟</a:t>
            </a:r>
            <a:endParaRPr lang="en-US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100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نکات دیگر....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اگر نکات دیگری باقیمانده است، به اختصار بیان کنید.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209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6000" dirty="0">
                <a:cs typeface="B Nazanin" panose="00000400000000000000" pitchFamily="2" charset="-78"/>
              </a:rPr>
              <a:t>پایان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7370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9921" y="573610"/>
            <a:ext cx="8361229" cy="2098226"/>
          </a:xfrm>
        </p:spPr>
        <p:txBody>
          <a:bodyPr/>
          <a:lstStyle/>
          <a:p>
            <a:pPr algn="ctr" rtl="1"/>
            <a:r>
              <a:rPr lang="fa-IR" sz="5400" dirty="0">
                <a:cs typeface="B Nazanin" panose="00000400000000000000" pitchFamily="2" charset="-78"/>
              </a:rPr>
              <a:t>به نام خدا</a:t>
            </a:r>
            <a:br>
              <a:rPr lang="fa-IR" sz="5400" dirty="0">
                <a:cs typeface="B Nazanin" panose="00000400000000000000" pitchFamily="2" charset="-78"/>
              </a:rPr>
            </a:br>
            <a:r>
              <a:rPr lang="fa-IR" sz="1100" dirty="0">
                <a:cs typeface="B Nazanin" panose="00000400000000000000" pitchFamily="2" charset="-78"/>
              </a:rPr>
              <a:t> 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sz="5400" dirty="0">
                <a:cs typeface="B Nazanin" panose="00000400000000000000" pitchFamily="2" charset="-78"/>
              </a:rPr>
              <a:t>اولین دوره مسابقه جدال اپلیکیشن‌ها</a:t>
            </a:r>
            <a:br>
              <a:rPr lang="fa-IR" sz="5400" dirty="0">
                <a:cs typeface="B Nazanin" panose="00000400000000000000" pitchFamily="2" charset="-78"/>
              </a:rPr>
            </a:br>
            <a:r>
              <a:rPr lang="fa-IR" sz="2800" dirty="0">
                <a:cs typeface="B Nazanin" panose="00000400000000000000" pitchFamily="2" charset="-78"/>
              </a:rPr>
              <a:t>دانشکده فنی دختران بوشهر ( الزهرا)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8719" y="2963502"/>
            <a:ext cx="9274628" cy="2457584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fa-IR" sz="3000" dirty="0">
                <a:solidFill>
                  <a:schemeClr val="tx1"/>
                </a:solidFill>
              </a:rPr>
              <a:t>عنوان طرح:</a:t>
            </a:r>
            <a:endParaRPr lang="fa-IR" dirty="0">
              <a:solidFill>
                <a:schemeClr val="tx1"/>
              </a:solidFill>
            </a:endParaRPr>
          </a:p>
          <a:p>
            <a:pPr algn="r" rtl="1"/>
            <a:r>
              <a:rPr lang="fa-IR" sz="3000" dirty="0">
                <a:solidFill>
                  <a:schemeClr val="tx1"/>
                </a:solidFill>
              </a:rPr>
              <a:t>اعضای تیم: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1700" dirty="0"/>
              <a:t>نام و نام خانوادگی                 مقطع تحصیلی                   دانشگاه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1700" dirty="0"/>
              <a:t>نام و نام خانوادگی                 مقطع تحصیلی                   دانشگاه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1700" dirty="0"/>
              <a:t>نام و نام خانوادگی                 مقطع تحصیلی                   دانشگاه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1700" dirty="0"/>
              <a:t>نام و نام خانوادگی                 مقطع تحصیلی                   دانشگاه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1700" dirty="0"/>
              <a:t>نام و نام خانوادگی                 مقطع تحصیلی                   دانشگاه</a:t>
            </a:r>
          </a:p>
          <a:p>
            <a:endParaRPr lang="en-US" sz="2000" dirty="0"/>
          </a:p>
          <a:p>
            <a:pPr algn="r" rtl="1"/>
            <a:endParaRPr lang="fa-IR" sz="2000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735578-AA64-4373-9715-C0DB1FB2A3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274" y="1"/>
            <a:ext cx="1748462" cy="174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9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معرفی مساله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7542" y="2171700"/>
            <a:ext cx="9601200" cy="3581400"/>
          </a:xfrm>
        </p:spPr>
        <p:txBody>
          <a:bodyPr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فرصت یا مشکلی که شما برای آن اپلیکیشن موبایل طراحی کرده اید چیست؟ </a:t>
            </a: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وضعیت فعلی بدون وجود اپلیکیشن شما چگونه است؟</a:t>
            </a: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تغییراتی که بعد از استفاده از اپلیکیشن شما ایجاد خواهد شد چیست؟</a:t>
            </a:r>
            <a:endParaRPr lang="en-US" dirty="0">
              <a:cs typeface="B Nazanin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676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امکانات اپلیکیشن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6366" y="2171700"/>
            <a:ext cx="9601200" cy="3581400"/>
          </a:xfrm>
        </p:spPr>
        <p:txBody>
          <a:bodyPr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امکانات اپلیکیشن خود را به اختصار معرفی کنید.</a:t>
            </a:r>
            <a:endParaRPr lang="en-US" b="1" dirty="0">
              <a:cs typeface="B Nazanin" panose="00000400000000000000" pitchFamily="2" charset="-78"/>
            </a:endParaRP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25623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مشتریان یا کاربران اپلیکیشن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مشتریان یا کاربران اپلیکیشن خود را معرفی کنید.</a:t>
            </a:r>
          </a:p>
          <a:p>
            <a:pPr algn="r" rtl="1"/>
            <a:endParaRPr lang="fa-IR" b="1" dirty="0">
              <a:cs typeface="B Nazanin" panose="00000400000000000000" pitchFamily="2" charset="-78"/>
            </a:endParaRP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اگر چند دسته کاربر یا مشتری وجود دارد (مثلا خریدار/ فروشنده یا مسافر/راننده/...) این دسته بندی را ذکر کنید.</a:t>
            </a:r>
          </a:p>
          <a:p>
            <a:pPr algn="r" rtl="1"/>
            <a:endParaRPr lang="fa-IR" b="1" dirty="0">
              <a:cs typeface="B Nazanin" panose="00000400000000000000" pitchFamily="2" charset="-78"/>
            </a:endParaRP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پیش بینی می‌کنید که دامنه مشتریان شما چقدر خواهد بود؟</a:t>
            </a:r>
            <a:endParaRPr lang="en-US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965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معرفی رقبا و مزیت رقابتی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رقبای خود را معرفی کنید؟</a:t>
            </a:r>
          </a:p>
          <a:p>
            <a:pPr algn="r" rtl="1"/>
            <a:endParaRPr lang="en-US" b="1" dirty="0">
              <a:cs typeface="B Nazanin" panose="00000400000000000000" pitchFamily="2" charset="-78"/>
            </a:endParaRP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اپلیکیشن شما چه مزیتی نسبت به رقبا دارد (مزیت رقابتی اپلیکیشن شما)؟</a:t>
            </a:r>
            <a:endParaRPr lang="en-US" b="1" dirty="0">
              <a:cs typeface="B Nazanin" panose="00000400000000000000" pitchFamily="2" charset="-78"/>
            </a:endParaRPr>
          </a:p>
          <a:p>
            <a:pPr algn="r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85074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روش کسب درآمد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چگونه از اپلیکیشن خود کسب درآمد خواهید کرد؟ (مثلا از طریق ارائه تبلیغات، دریافت حق اشتراک، یا ....)</a:t>
            </a:r>
          </a:p>
          <a:p>
            <a:pPr algn="r" rtl="1"/>
            <a:endParaRPr lang="fa-IR" b="1" dirty="0">
              <a:cs typeface="B Nazanin" panose="00000400000000000000" pitchFamily="2" charset="-78"/>
            </a:endParaRP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ممکن است برای بعضی اپلیکیشن‌ها با کاربرد انسان دوستانه، کسب درآمد مطرح نباشد. در مورد اینگونه اپلیکیشن‌ها، نحوه ارزش آفرینی اپلیکیشن را توضیح دهید.</a:t>
            </a:r>
            <a:endParaRPr lang="en-US" dirty="0">
              <a:cs typeface="B Nazanin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399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شرکای کلیدی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37360"/>
            <a:ext cx="9601200" cy="3581400"/>
          </a:xfrm>
        </p:spPr>
        <p:txBody>
          <a:bodyPr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چه </a:t>
            </a:r>
            <a:r>
              <a:rPr lang="fa-IR" b="1" dirty="0" err="1">
                <a:cs typeface="B Nazanin" panose="00000400000000000000" pitchFamily="2" charset="-78"/>
              </a:rPr>
              <a:t>شرکت‌ها</a:t>
            </a:r>
            <a:r>
              <a:rPr lang="fa-IR" b="1" dirty="0">
                <a:cs typeface="B Nazanin" panose="00000400000000000000" pitchFamily="2" charset="-78"/>
              </a:rPr>
              <a:t> و </a:t>
            </a:r>
            <a:r>
              <a:rPr lang="fa-IR" b="1" dirty="0" err="1">
                <a:cs typeface="B Nazanin" panose="00000400000000000000" pitchFamily="2" charset="-78"/>
              </a:rPr>
              <a:t>سازمان‌هایی</a:t>
            </a:r>
            <a:r>
              <a:rPr lang="fa-IR" b="1" dirty="0">
                <a:cs typeface="B Nazanin" panose="00000400000000000000" pitchFamily="2" charset="-78"/>
              </a:rPr>
              <a:t> می توانند شریک شما محسوب </a:t>
            </a:r>
            <a:r>
              <a:rPr lang="fa-IR" b="1">
                <a:cs typeface="B Nazanin" panose="00000400000000000000" pitchFamily="2" charset="-78"/>
              </a:rPr>
              <a:t>شوند؟ (در صورت وجود)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542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تکنولوژی‌های مورد استفاده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تکنولوژی‌هایی که برای طراحی و پیاده‌سازی اپلیکیشن استفاده کرده‌اید را به اختصار معرفی کنید.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900486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68</TotalTime>
  <Words>432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Gallery</vt:lpstr>
      <vt:lpstr>راهنمایی</vt:lpstr>
      <vt:lpstr>به نام خدا   اولین دوره مسابقه جدال اپلیکیشن‌ها دانشکده فنی دختران بوشهر ( الزهرا)</vt:lpstr>
      <vt:lpstr>معرفی مساله</vt:lpstr>
      <vt:lpstr>امکانات اپلیکیشن</vt:lpstr>
      <vt:lpstr>مشتریان یا کاربران اپلیکیشن</vt:lpstr>
      <vt:lpstr>معرفی رقبا و مزیت رقابتی</vt:lpstr>
      <vt:lpstr>روش کسب درآمد</vt:lpstr>
      <vt:lpstr>شرکای کلیدی</vt:lpstr>
      <vt:lpstr>تکنولوژی‌های مورد استفاده</vt:lpstr>
      <vt:lpstr>توصیف چشم انداز</vt:lpstr>
      <vt:lpstr>نکات دیگر....</vt:lpstr>
      <vt:lpstr>PowerPoint Presentation</vt:lpstr>
    </vt:vector>
  </TitlesOfParts>
  <Company>UI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   دومین دوره مسابقه نبرد اپلیکیشن ها</dc:title>
  <dc:creator>user</dc:creator>
  <cp:lastModifiedBy>Nikfarjam</cp:lastModifiedBy>
  <cp:revision>25</cp:revision>
  <dcterms:created xsi:type="dcterms:W3CDTF">2019-05-28T13:29:58Z</dcterms:created>
  <dcterms:modified xsi:type="dcterms:W3CDTF">2020-10-06T04:56:22Z</dcterms:modified>
</cp:coreProperties>
</file>