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8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638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104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862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472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465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083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414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9383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276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306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680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B34FC-5488-4C4F-94EC-55840A52AF1E}" type="datetimeFigureOut">
              <a:rPr lang="fa-IR" smtClean="0"/>
              <a:t>24/09/1443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6B60-8525-4360-BDA9-0FAD0C511AB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828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sapp.ir/bushehr.tvu.ac.ir" TargetMode="External"/><Relationship Id="rId4" Type="http://schemas.openxmlformats.org/officeDocument/2006/relationships/hyperlink" Target="https://eitaa.com/bushehrtvuaci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96176"/>
            <a:ext cx="12192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cs typeface="B Elham" panose="00000400000000000000" pitchFamily="2" charset="-78"/>
              </a:rPr>
              <a:t>اطلاعیه شماره 9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cs typeface="B Elham" panose="00000400000000000000" pitchFamily="2" charset="-78"/>
              </a:rPr>
              <a:t> برگزاری کلاس ها</a:t>
            </a:r>
          </a:p>
        </p:txBody>
      </p:sp>
      <p:sp>
        <p:nvSpPr>
          <p:cNvPr id="5" name="Oval 4"/>
          <p:cNvSpPr/>
          <p:nvPr/>
        </p:nvSpPr>
        <p:spPr>
          <a:xfrm>
            <a:off x="406400" y="217714"/>
            <a:ext cx="2133600" cy="2104572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Oval 5"/>
          <p:cNvSpPr/>
          <p:nvPr/>
        </p:nvSpPr>
        <p:spPr>
          <a:xfrm>
            <a:off x="9673771" y="217714"/>
            <a:ext cx="2133600" cy="2104572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514704-1BA3-455D-8F70-1E4D642D5C3C}"/>
              </a:ext>
            </a:extLst>
          </p:cNvPr>
          <p:cNvSpPr txBox="1"/>
          <p:nvPr/>
        </p:nvSpPr>
        <p:spPr>
          <a:xfrm>
            <a:off x="406400" y="3272135"/>
            <a:ext cx="114009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fa-IR" sz="36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cs typeface="B Nazanin" panose="00000400000000000000" pitchFamily="2" charset="-78"/>
              </a:rPr>
              <a:t>کلیه‌ی کلاس‌های درس آموزشکده فنی و حرفه ای دختران بوشهر در هفته آینده (شنبه 10 لغایت 14 فروردین ماه)  به صورت غیرحضوری (مجازی) در سامانه آموزش الکترونیکی سمیاد برگزار می‌گردد.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FE9BF4-F05D-4B22-99DA-A9BD6F966900}"/>
              </a:ext>
            </a:extLst>
          </p:cNvPr>
          <p:cNvSpPr/>
          <p:nvPr/>
        </p:nvSpPr>
        <p:spPr>
          <a:xfrm>
            <a:off x="780473" y="5764926"/>
            <a:ext cx="4138863" cy="10485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1" anchor="ctr"/>
          <a:lstStyle/>
          <a:p>
            <a:r>
              <a:rPr lang="en-US" dirty="0">
                <a:hlinkClick r:id="rId4"/>
              </a:rPr>
              <a:t>https://eitaa.com/bushehrtvuacir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5"/>
              </a:rPr>
              <a:t>https://sapp.ir/bushehr.tvu.ac.ir</a:t>
            </a:r>
            <a:endParaRPr lang="en-US" dirty="0"/>
          </a:p>
          <a:p>
            <a:endParaRPr lang="fa-I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6B19AE-D2E6-4B08-BB55-654226BBD8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54" y="5647005"/>
            <a:ext cx="414819" cy="4148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05C7B7-3D0C-45C6-AFEA-AAC5D9B009E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" y="6138484"/>
            <a:ext cx="492419" cy="49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51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amozesh-tanzade</cp:lastModifiedBy>
  <cp:revision>4</cp:revision>
  <dcterms:created xsi:type="dcterms:W3CDTF">2022-04-06T20:52:32Z</dcterms:created>
  <dcterms:modified xsi:type="dcterms:W3CDTF">2022-04-25T07:48:34Z</dcterms:modified>
</cp:coreProperties>
</file>